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59" cy="607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7" cy="609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3"/>
            <a:ext cx="5235335" cy="61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564</cp:revision>
  <dcterms:created xsi:type="dcterms:W3CDTF">2019-04-05T05:52:12Z</dcterms:created>
  <dcterms:modified xsi:type="dcterms:W3CDTF">2021-03-09T06:36:06Z</dcterms:modified>
</cp:coreProperties>
</file>