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10-04-2021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09042021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Day1(10042021) and Day2(11042021)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8" y="902478"/>
            <a:ext cx="4811950" cy="45077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2"/>
            <a:ext cx="3920322" cy="45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0"/>
            <a:ext cx="5410308" cy="616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4"/>
            <a:ext cx="5478903" cy="624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4"/>
            <a:ext cx="5478903" cy="624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02" y="533400"/>
            <a:ext cx="5242537" cy="296018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5"/>
            <a:ext cx="2971767" cy="304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2869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220</cp:revision>
  <dcterms:created xsi:type="dcterms:W3CDTF">2019-04-05T05:52:12Z</dcterms:created>
  <dcterms:modified xsi:type="dcterms:W3CDTF">2021-04-10T08:14:29Z</dcterms:modified>
</cp:coreProperties>
</file>