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Day1(10052021) and Day2(11052021)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7" cy="4507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0" cy="45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10" cy="625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6"/>
            <a:ext cx="5478891" cy="62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6"/>
            <a:ext cx="5478891" cy="62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2" y="533400"/>
            <a:ext cx="5242515" cy="29601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5" cy="29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2930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246</cp:revision>
  <dcterms:created xsi:type="dcterms:W3CDTF">2019-04-05T05:52:12Z</dcterms:created>
  <dcterms:modified xsi:type="dcterms:W3CDTF">2021-05-10T03:30:29Z</dcterms:modified>
</cp:coreProperties>
</file>