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0906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Day1(10062021) and Day2(11062021)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4" cy="4507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296" cy="450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3"/>
            <a:ext cx="5491296" cy="625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7" cy="624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77" cy="624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2" y="533400"/>
            <a:ext cx="5242492" cy="29601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3" cy="297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3006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274</cp:revision>
  <dcterms:created xsi:type="dcterms:W3CDTF">2019-04-05T05:52:12Z</dcterms:created>
  <dcterms:modified xsi:type="dcterms:W3CDTF">2021-06-10T02:50:45Z</dcterms:modified>
</cp:coreProperties>
</file>