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0909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Day1(10092021) and Day2(11092021)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7" cy="4507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72" cy="450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34482"/>
            <a:ext cx="5491272" cy="62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0708"/>
            <a:ext cx="5478853" cy="62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0"/>
            <a:ext cx="5478853" cy="62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9" y="520148"/>
            <a:ext cx="5242450" cy="29601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18" cy="297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327</cp:revision>
  <dcterms:created xsi:type="dcterms:W3CDTF">2019-04-05T05:52:12Z</dcterms:created>
  <dcterms:modified xsi:type="dcterms:W3CDTF">2021-09-10T02:22:15Z</dcterms:modified>
</cp:coreProperties>
</file>