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0910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Day1(10102021) and Day2(11102021)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3" cy="45076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1"/>
            <a:ext cx="3920259" cy="450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6"/>
            <a:ext cx="5491259" cy="625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8"/>
            <a:ext cx="5478840" cy="624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8"/>
            <a:ext cx="5478840" cy="624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9" y="545071"/>
            <a:ext cx="5242427" cy="29601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5" cy="297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3289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353</cp:revision>
  <dcterms:created xsi:type="dcterms:W3CDTF">2019-04-05T05:52:12Z</dcterms:created>
  <dcterms:modified xsi:type="dcterms:W3CDTF">2021-10-10T03:10:24Z</dcterms:modified>
</cp:coreProperties>
</file>