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62" cy="60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2"/>
            <a:ext cx="5146508" cy="605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31" cy="611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8799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629</cp:revision>
  <dcterms:created xsi:type="dcterms:W3CDTF">2019-04-05T05:52:12Z</dcterms:created>
  <dcterms:modified xsi:type="dcterms:W3CDTF">2021-12-09T06:50:21Z</dcterms:modified>
</cp:coreProperties>
</file>