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264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10-Mar-21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10-03-2021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10-03-2021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10-03-2021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10-03-2021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10-03-2021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10-03-2021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10-03-2021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10032021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34343"/>
            <a:ext cx="5283893" cy="604640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498516"/>
            <a:ext cx="5146539" cy="605233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44"/>
            <a:ext cx="5199962" cy="611515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7524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558</cp:revision>
  <dcterms:created xsi:type="dcterms:W3CDTF">2019-04-05T05:52:12Z</dcterms:created>
  <dcterms:modified xsi:type="dcterms:W3CDTF">2021-03-10T06:52:45Z</dcterms:modified>
</cp:coreProperties>
</file>