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Day1(11032021) and Day2(12032021)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2" cy="45077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3" cy="45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9" cy="616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4" cy="624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4" cy="624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4" y="533400"/>
            <a:ext cx="5242556" cy="29601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8" cy="304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2814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198</cp:revision>
  <dcterms:created xsi:type="dcterms:W3CDTF">2019-04-05T05:52:12Z</dcterms:created>
  <dcterms:modified xsi:type="dcterms:W3CDTF">2021-03-13T17:06:44Z</dcterms:modified>
</cp:coreProperties>
</file>