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2" cy="604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8" cy="605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1" cy="611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581</cp:revision>
  <dcterms:created xsi:type="dcterms:W3CDTF">2019-04-05T05:52:12Z</dcterms:created>
  <dcterms:modified xsi:type="dcterms:W3CDTF">2021-04-10T08:29:23Z</dcterms:modified>
</cp:coreProperties>
</file>