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Day1(11042021) and Day2(12042021)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50" cy="4507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2"/>
            <a:ext cx="3920321" cy="45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0"/>
            <a:ext cx="5410308" cy="616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5"/>
            <a:ext cx="5478903" cy="624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5"/>
            <a:ext cx="5478903" cy="624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2" y="533400"/>
            <a:ext cx="5242537" cy="29601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5"/>
            <a:ext cx="2971766" cy="30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2870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221</cp:revision>
  <dcterms:created xsi:type="dcterms:W3CDTF">2019-04-05T05:52:12Z</dcterms:created>
  <dcterms:modified xsi:type="dcterms:W3CDTF">2021-04-11T03:14:58Z</dcterms:modified>
</cp:coreProperties>
</file>