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5226" autoAdjust="0"/>
  </p:normalViewPr>
  <p:slideViewPr>
    <p:cSldViewPr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Day1(11052021) and Day2(12052021)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37" cy="4507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3"/>
            <a:ext cx="3920309" cy="450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91309" cy="625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6"/>
            <a:ext cx="5478890" cy="624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6"/>
            <a:ext cx="5478890" cy="624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2" y="533400"/>
            <a:ext cx="5242514" cy="29601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4" cy="297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2931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247</cp:revision>
  <dcterms:created xsi:type="dcterms:W3CDTF">2019-04-05T05:52:12Z</dcterms:created>
  <dcterms:modified xsi:type="dcterms:W3CDTF">2021-05-11T04:33:40Z</dcterms:modified>
</cp:coreProperties>
</file>