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1007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Day1(11072021) and Day2(12072021)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0" cy="450766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7"/>
            <a:ext cx="3920283" cy="4504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3" cy="625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4" cy="62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4" cy="6242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1" y="533400"/>
            <a:ext cx="5242469" cy="29601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30" cy="297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3105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302</cp:revision>
  <dcterms:created xsi:type="dcterms:W3CDTF">2019-04-05T05:52:12Z</dcterms:created>
  <dcterms:modified xsi:type="dcterms:W3CDTF">2021-07-11T03:34:17Z</dcterms:modified>
</cp:coreProperties>
</file>