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10092021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7" y="659270"/>
            <a:ext cx="5283825" cy="60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396881"/>
            <a:ext cx="5199894" cy="611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705</cp:revision>
  <dcterms:created xsi:type="dcterms:W3CDTF">2019-04-05T05:52:12Z</dcterms:created>
  <dcterms:modified xsi:type="dcterms:W3CDTF">2021-09-10T09:18:30Z</dcterms:modified>
</cp:coreProperties>
</file>