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1009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Day1(11092021) and Day2(12092021)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7" cy="4507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71" cy="450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78"/>
            <a:ext cx="5491271" cy="62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63029"/>
            <a:ext cx="5478852" cy="62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0"/>
            <a:ext cx="5478852" cy="62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0" y="506895"/>
            <a:ext cx="5242448" cy="29601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69090"/>
            <a:ext cx="2900318" cy="29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3204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328</cp:revision>
  <dcterms:created xsi:type="dcterms:W3CDTF">2019-04-05T05:52:12Z</dcterms:created>
  <dcterms:modified xsi:type="dcterms:W3CDTF">2021-09-11T02:42:50Z</dcterms:modified>
</cp:coreProperties>
</file>