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10-10-2021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10-10-2021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10-10-2021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10-10-2021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10102021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088" y="659274"/>
            <a:ext cx="5283814" cy="604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939" y="472124"/>
            <a:ext cx="5199883" cy="611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8783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727</cp:revision>
  <dcterms:created xsi:type="dcterms:W3CDTF">2019-04-05T05:52:12Z</dcterms:created>
  <dcterms:modified xsi:type="dcterms:W3CDTF">2021-10-10T12:48:28Z</dcterms:modified>
</cp:coreProperties>
</file>