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11-11-2021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1011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Day1(11112021) and Day2(12112021)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8" y="902490"/>
            <a:ext cx="4811877" cy="45076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2"/>
            <a:ext cx="3920252" cy="4504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22382"/>
            <a:ext cx="5491253" cy="625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9819"/>
            <a:ext cx="5478833" cy="624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39"/>
            <a:ext cx="5478833" cy="624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45" y="545071"/>
            <a:ext cx="5242414" cy="29601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299" cy="2974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3350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366</cp:revision>
  <dcterms:created xsi:type="dcterms:W3CDTF">2019-04-05T05:52:12Z</dcterms:created>
  <dcterms:modified xsi:type="dcterms:W3CDTF">2021-11-11T02:24:17Z</dcterms:modified>
</cp:coreProperties>
</file>