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Day1(11122021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Day2(12122021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5" cy="45076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41" cy="450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42" cy="625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2" y="545071"/>
            <a:ext cx="5242397" cy="296010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60" cy="289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3627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393</cp:revision>
  <dcterms:created xsi:type="dcterms:W3CDTF">2019-04-05T05:52:12Z</dcterms:created>
  <dcterms:modified xsi:type="dcterms:W3CDTF">2021-12-11T04:17:20Z</dcterms:modified>
</cp:coreProperties>
</file>