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64" y="-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11022021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13"/>
            <a:ext cx="5305462" cy="609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4"/>
            <a:ext cx="5181551" cy="613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64002"/>
            <a:ext cx="5235339" cy="619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7610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554</cp:revision>
  <dcterms:created xsi:type="dcterms:W3CDTF">2019-04-05T05:52:12Z</dcterms:created>
  <dcterms:modified xsi:type="dcterms:W3CDTF">2021-02-11T07:10:14Z</dcterms:modified>
</cp:coreProperties>
</file>