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80" y="-6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11-03-2021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11-03-2021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11-03-2021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11-03-2021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11-03-2021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11-03-2021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11-03-2021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032021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622002"/>
            <a:ext cx="5305459" cy="6071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477931"/>
            <a:ext cx="5181547" cy="6093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9840" y="484944"/>
            <a:ext cx="5235335" cy="6156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7693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Greeshma</cp:lastModifiedBy>
  <cp:revision>565</cp:revision>
  <dcterms:created xsi:type="dcterms:W3CDTF">2019-04-05T05:52:12Z</dcterms:created>
  <dcterms:modified xsi:type="dcterms:W3CDTF">2021-03-11T06:34:50Z</dcterms:modified>
</cp:coreProperties>
</file>