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4/12/2021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12-04-2021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12-04-2021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11042021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Day1(12042021) and Day2(13042021)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48" y="902478"/>
            <a:ext cx="4811949" cy="45077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2"/>
            <a:ext cx="3920321" cy="450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0" y="460980"/>
            <a:ext cx="5410307" cy="6164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41070" y="457205"/>
            <a:ext cx="5478902" cy="624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132492" y="457205"/>
            <a:ext cx="5478902" cy="6242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788803" y="533400"/>
            <a:ext cx="5242535" cy="296017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161C965-0AD7-45E2-88E6-C74CC4D8EF3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48000" y="3581265"/>
            <a:ext cx="2971766" cy="304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2871</TotalTime>
  <Words>157</Words>
  <Application>Microsoft Office PowerPoint</Application>
  <PresentationFormat>On-screen Show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222</cp:revision>
  <dcterms:created xsi:type="dcterms:W3CDTF">2019-04-05T05:52:12Z</dcterms:created>
  <dcterms:modified xsi:type="dcterms:W3CDTF">2021-04-12T03:21:39Z</dcterms:modified>
</cp:coreProperties>
</file>