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5226" autoAdjust="0"/>
  </p:normalViewPr>
  <p:slideViewPr>
    <p:cSldViewPr>
      <p:cViewPr varScale="1">
        <p:scale>
          <a:sx n="86" d="100"/>
          <a:sy n="86" d="100"/>
        </p:scale>
        <p:origin x="146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5/12/2021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12-05-2021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12-05-2021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12-05-2021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12-05-2021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11052021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Day1(12052021) and Day2(13052021)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9" y="902478"/>
            <a:ext cx="4811936" cy="45076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3"/>
            <a:ext cx="3920309" cy="4504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1"/>
            <a:ext cx="5491309" cy="625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06"/>
            <a:ext cx="5478890" cy="6242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06"/>
            <a:ext cx="5478890" cy="6242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12" y="533400"/>
            <a:ext cx="5242514" cy="296016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9888" y="3613661"/>
            <a:ext cx="2900354" cy="2974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2933</TotalTime>
  <Words>158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248</cp:revision>
  <dcterms:created xsi:type="dcterms:W3CDTF">2019-04-05T05:52:12Z</dcterms:created>
  <dcterms:modified xsi:type="dcterms:W3CDTF">2021-05-12T02:48:18Z</dcterms:modified>
</cp:coreProperties>
</file>