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1107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Day1(12072021) and Day2(13072021)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0" y="902478"/>
            <a:ext cx="4811909" cy="45076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7"/>
            <a:ext cx="3920283" cy="450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5"/>
            <a:ext cx="5491283" cy="625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10"/>
            <a:ext cx="5478864" cy="624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10"/>
            <a:ext cx="5478864" cy="624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21" y="533400"/>
            <a:ext cx="5242469" cy="29601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2"/>
            <a:ext cx="2900329" cy="2974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3106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303</cp:revision>
  <dcterms:created xsi:type="dcterms:W3CDTF">2019-04-05T05:52:12Z</dcterms:created>
  <dcterms:modified xsi:type="dcterms:W3CDTF">2021-07-12T02:26:50Z</dcterms:modified>
</cp:coreProperties>
</file>