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1109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Day1(12092021) and Day2(13092021)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6" cy="4507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9"/>
            <a:ext cx="3920271" cy="450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74"/>
            <a:ext cx="5491271" cy="625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5"/>
            <a:ext cx="5478852" cy="624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0"/>
            <a:ext cx="5478852" cy="624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0" y="467139"/>
            <a:ext cx="5242448" cy="29601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69090"/>
            <a:ext cx="2900317" cy="2974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3205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329</cp:revision>
  <dcterms:created xsi:type="dcterms:W3CDTF">2019-04-05T05:52:12Z</dcterms:created>
  <dcterms:modified xsi:type="dcterms:W3CDTF">2021-09-12T01:56:20Z</dcterms:modified>
</cp:coreProperties>
</file>