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1110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Day1(12102021) and Day2(13102021)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2" cy="4507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58" cy="450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58" cy="625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9" cy="624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9"/>
            <a:ext cx="5478839" cy="624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0" y="545071"/>
            <a:ext cx="5242425" cy="29601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4" cy="297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3294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355</cp:revision>
  <dcterms:created xsi:type="dcterms:W3CDTF">2019-04-05T05:52:12Z</dcterms:created>
  <dcterms:modified xsi:type="dcterms:W3CDTF">2021-10-12T02:32:04Z</dcterms:modified>
</cp:coreProperties>
</file>