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11112021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0088" y="659275"/>
            <a:ext cx="5283804" cy="604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87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49" y="514345"/>
            <a:ext cx="5199875" cy="611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8827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748</cp:revision>
  <dcterms:created xsi:type="dcterms:W3CDTF">2019-04-05T05:52:12Z</dcterms:created>
  <dcterms:modified xsi:type="dcterms:W3CDTF">2021-11-11T07:50:14Z</dcterms:modified>
</cp:coreProperties>
</file>