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1111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Day1(12112021) and Day2(13112021)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76" cy="45076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52" cy="450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2"/>
            <a:ext cx="5491252" cy="625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9819"/>
            <a:ext cx="5478833" cy="624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9"/>
            <a:ext cx="5478833" cy="624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5" y="545071"/>
            <a:ext cx="5242414" cy="29601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298" cy="297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3351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367</cp:revision>
  <dcterms:created xsi:type="dcterms:W3CDTF">2019-04-05T05:52:12Z</dcterms:created>
  <dcterms:modified xsi:type="dcterms:W3CDTF">2021-11-12T04:24:49Z</dcterms:modified>
</cp:coreProperties>
</file>