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13-04-2021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13-04-2021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13-04-2021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13-04-2021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12042021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Day1(13042021) and Day2(14042021)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8" y="902478"/>
            <a:ext cx="4811949" cy="45076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2"/>
            <a:ext cx="3920320" cy="450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0"/>
            <a:ext cx="5410307" cy="616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5"/>
            <a:ext cx="5478902" cy="6242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5"/>
            <a:ext cx="5478902" cy="6242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03" y="533400"/>
            <a:ext cx="5242535" cy="296017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5"/>
            <a:ext cx="2971765" cy="304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2873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223</cp:revision>
  <dcterms:created xsi:type="dcterms:W3CDTF">2019-04-05T05:52:12Z</dcterms:created>
  <dcterms:modified xsi:type="dcterms:W3CDTF">2021-04-13T02:30:33Z</dcterms:modified>
</cp:coreProperties>
</file>