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6/13/2021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13-06-2021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13-06-2021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13-06-2021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13-06-2021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1206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Day1(13062021) and Day2(14062021)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9" y="902478"/>
            <a:ext cx="4811923" cy="45076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5"/>
            <a:ext cx="3920295" cy="4504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60983"/>
            <a:ext cx="5491295" cy="6256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8"/>
            <a:ext cx="5478876" cy="624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8"/>
            <a:ext cx="5478876" cy="624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23" y="533400"/>
            <a:ext cx="5242490" cy="29601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42" cy="2974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3023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277</cp:revision>
  <dcterms:created xsi:type="dcterms:W3CDTF">2019-04-05T05:52:12Z</dcterms:created>
  <dcterms:modified xsi:type="dcterms:W3CDTF">2021-06-13T03:21:29Z</dcterms:modified>
</cp:coreProperties>
</file>