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12-07-2021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12-07-2021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12-07-2021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12-07-2021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12072021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3" cy="604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1"/>
            <a:ext cx="5199922" cy="611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8705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Gaythri</cp:lastModifiedBy>
  <cp:revision>645</cp:revision>
  <dcterms:created xsi:type="dcterms:W3CDTF">2019-04-05T05:52:12Z</dcterms:created>
  <dcterms:modified xsi:type="dcterms:W3CDTF">2021-07-12T06:52:45Z</dcterms:modified>
</cp:coreProperties>
</file>