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Day1(13092021) and Day2(14092021)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896" cy="45076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9"/>
            <a:ext cx="3920270" cy="450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0"/>
            <a:ext cx="5491270" cy="625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10021"/>
            <a:ext cx="5478851" cy="62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0"/>
            <a:ext cx="5478851" cy="62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1" y="545071"/>
            <a:ext cx="5242446" cy="29601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69090"/>
            <a:ext cx="2900317" cy="297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3209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330</cp:revision>
  <dcterms:created xsi:type="dcterms:W3CDTF">2019-04-05T05:52:12Z</dcterms:created>
  <dcterms:modified xsi:type="dcterms:W3CDTF">2021-09-13T02:54:35Z</dcterms:modified>
</cp:coreProperties>
</file>