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12112021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30088" y="659275"/>
            <a:ext cx="5283804" cy="604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687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4949" y="514345"/>
            <a:ext cx="5199875" cy="611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8828</TotalTime>
  <Words>128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749</cp:revision>
  <dcterms:created xsi:type="dcterms:W3CDTF">2019-04-05T05:52:12Z</dcterms:created>
  <dcterms:modified xsi:type="dcterms:W3CDTF">2021-11-12T13:22:57Z</dcterms:modified>
</cp:coreProperties>
</file>