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1211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Day1(13112021) and Day2(14112021)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6" cy="4507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1" cy="450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2" cy="625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19"/>
            <a:ext cx="5478832" cy="624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2" cy="624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5" y="545071"/>
            <a:ext cx="5242413" cy="29601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8" cy="297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368</cp:revision>
  <dcterms:created xsi:type="dcterms:W3CDTF">2019-04-05T05:52:12Z</dcterms:created>
  <dcterms:modified xsi:type="dcterms:W3CDTF">2021-11-13T03:36:45Z</dcterms:modified>
</cp:coreProperties>
</file>