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13032021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Day1(14032021) and Day2(15032021)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61" cy="45077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0"/>
            <a:ext cx="3920332" cy="450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9"/>
            <a:ext cx="5410318" cy="616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3"/>
            <a:ext cx="5478913" cy="624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3"/>
            <a:ext cx="5478913" cy="624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5" y="533400"/>
            <a:ext cx="5242554" cy="29601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77" cy="304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2820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200</cp:revision>
  <dcterms:created xsi:type="dcterms:W3CDTF">2019-04-05T05:52:12Z</dcterms:created>
  <dcterms:modified xsi:type="dcterms:W3CDTF">2021-03-14T04:27:08Z</dcterms:modified>
</cp:coreProperties>
</file>