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13042021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5"/>
            <a:ext cx="5283880" cy="6046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19"/>
            <a:ext cx="5146526" cy="6052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6"/>
            <a:ext cx="5199949" cy="6115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7551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584</cp:revision>
  <dcterms:created xsi:type="dcterms:W3CDTF">2019-04-05T05:52:12Z</dcterms:created>
  <dcterms:modified xsi:type="dcterms:W3CDTF">2021-04-13T07:36:45Z</dcterms:modified>
</cp:coreProperties>
</file>