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Day1(14042021) and Day2(15042021)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8" cy="45076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20" cy="450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6" cy="616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1" cy="62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1" cy="62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4" y="533400"/>
            <a:ext cx="5242533" cy="29601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5" cy="30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224</cp:revision>
  <dcterms:created xsi:type="dcterms:W3CDTF">2019-04-05T05:52:12Z</dcterms:created>
  <dcterms:modified xsi:type="dcterms:W3CDTF">2021-04-14T03:21:11Z</dcterms:modified>
</cp:coreProperties>
</file>