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13-08-2021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082021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83" y="634352"/>
            <a:ext cx="5283834" cy="6046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7527" y="505755"/>
            <a:ext cx="5199903" cy="61150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8730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</cp:lastModifiedBy>
  <cp:revision>686</cp:revision>
  <dcterms:created xsi:type="dcterms:W3CDTF">2019-04-05T05:52:12Z</dcterms:created>
  <dcterms:modified xsi:type="dcterms:W3CDTF">2021-08-13T07:02:23Z</dcterms:modified>
</cp:coreProperties>
</file>