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1309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Day1(14092021) and Day2(15092021)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5" cy="45076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70" cy="45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6"/>
            <a:ext cx="5491270" cy="625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383517"/>
            <a:ext cx="5478851" cy="62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74"/>
            <a:ext cx="5478851" cy="62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1" y="545071"/>
            <a:ext cx="5242446" cy="2960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69090"/>
            <a:ext cx="2900316" cy="29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331</cp:revision>
  <dcterms:created xsi:type="dcterms:W3CDTF">2019-04-05T05:52:12Z</dcterms:created>
  <dcterms:modified xsi:type="dcterms:W3CDTF">2021-09-14T02:37:56Z</dcterms:modified>
</cp:coreProperties>
</file>