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13-10-2021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13-10-2021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13-10-2021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13-10-2021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13-10-2021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13-10-2021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13-10-2021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13102021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088" y="659274"/>
            <a:ext cx="5283813" cy="6046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577116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939" y="472124"/>
            <a:ext cx="5199882" cy="6115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8785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Gaythri</cp:lastModifiedBy>
  <cp:revision>730</cp:revision>
  <dcterms:created xsi:type="dcterms:W3CDTF">2019-04-05T05:52:12Z</dcterms:created>
  <dcterms:modified xsi:type="dcterms:W3CDTF">2021-10-13T07:22:28Z</dcterms:modified>
</cp:coreProperties>
</file>