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1310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Day1(14102021) and Day2(15102021)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1" cy="45076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1"/>
            <a:ext cx="3920257" cy="450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6"/>
            <a:ext cx="5491257" cy="625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8" cy="624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23283"/>
            <a:ext cx="5478838" cy="624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1" y="545071"/>
            <a:ext cx="5242423" cy="29601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3" cy="297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3299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357</cp:revision>
  <dcterms:created xsi:type="dcterms:W3CDTF">2019-04-05T05:52:12Z</dcterms:created>
  <dcterms:modified xsi:type="dcterms:W3CDTF">2021-10-14T01:47:31Z</dcterms:modified>
</cp:coreProperties>
</file>