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Day2(15122021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3" cy="4507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9" cy="4504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0" cy="6256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4" y="545071"/>
            <a:ext cx="5242393" cy="296009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8" cy="28967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3679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396</cp:revision>
  <dcterms:created xsi:type="dcterms:W3CDTF">2019-04-05T05:52:12Z</dcterms:created>
  <dcterms:modified xsi:type="dcterms:W3CDTF">2021-12-14T03:05:53Z</dcterms:modified>
</cp:coreProperties>
</file>