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Day1(15032021) and Day2(16032021)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1" cy="4507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1" cy="45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8" cy="61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3" cy="62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3" cy="62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5" y="533400"/>
            <a:ext cx="5242554" cy="29601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6" cy="304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201</cp:revision>
  <dcterms:created xsi:type="dcterms:W3CDTF">2019-04-05T05:52:12Z</dcterms:created>
  <dcterms:modified xsi:type="dcterms:W3CDTF">2021-03-15T02:48:31Z</dcterms:modified>
</cp:coreProperties>
</file>