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Day1(15042021) and Day2(16042021)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8" cy="45076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9" cy="450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6" cy="616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901" cy="624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901" cy="624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4" y="533400"/>
            <a:ext cx="5242533" cy="2960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5"/>
            <a:ext cx="2971764" cy="304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2878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225</cp:revision>
  <dcterms:created xsi:type="dcterms:W3CDTF">2019-04-05T05:52:12Z</dcterms:created>
  <dcterms:modified xsi:type="dcterms:W3CDTF">2021-04-15T03:03:03Z</dcterms:modified>
</cp:coreProperties>
</file>