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1406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Day1(15062021) and Day2(16062021)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21" cy="45076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4" cy="450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3"/>
            <a:ext cx="5491294" cy="625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75" cy="624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75" cy="624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23" y="533400"/>
            <a:ext cx="5242489" cy="29601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1" cy="297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3031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279</cp:revision>
  <dcterms:created xsi:type="dcterms:W3CDTF">2019-04-05T05:52:12Z</dcterms:created>
  <dcterms:modified xsi:type="dcterms:W3CDTF">2021-06-15T03:09:24Z</dcterms:modified>
</cp:coreProperties>
</file>