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1409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Day1(15092021) and Day2(16092021)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895" cy="45076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9"/>
            <a:ext cx="3920269" cy="450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76"/>
            <a:ext cx="5491269" cy="625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63031"/>
            <a:ext cx="5478850" cy="62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1"/>
            <a:ext cx="5478850" cy="62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2" y="545071"/>
            <a:ext cx="5242444" cy="2960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16" cy="297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3216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332</cp:revision>
  <dcterms:created xsi:type="dcterms:W3CDTF">2019-04-05T05:52:12Z</dcterms:created>
  <dcterms:modified xsi:type="dcterms:W3CDTF">2021-09-15T01:38:42Z</dcterms:modified>
</cp:coreProperties>
</file>