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88" y="902490"/>
            <a:ext cx="4811875" cy="450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2"/>
            <a:ext cx="3920250" cy="4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22382"/>
            <a:ext cx="5491251" cy="62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3982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6304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46" y="545071"/>
            <a:ext cx="5242411" cy="296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72120"/>
            <a:ext cx="2900297" cy="2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3360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370</cp:revision>
  <dcterms:created xsi:type="dcterms:W3CDTF">2019-04-05T05:52:12Z</dcterms:created>
  <dcterms:modified xsi:type="dcterms:W3CDTF">2021-11-15T07:41:56Z</dcterms:modified>
</cp:coreProperties>
</file>