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15-Dec-21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15-12-2021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15-12-2021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15-12-2021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15-12-2021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Day1(15122021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Day2(16122021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89" y="902490"/>
            <a:ext cx="4811863" cy="45076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4"/>
            <a:ext cx="3920239" cy="4504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2"/>
            <a:ext cx="5491240" cy="6256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3982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54" y="545071"/>
            <a:ext cx="5242393" cy="2960098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0"/>
            <a:ext cx="2824158" cy="2896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3682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398</cp:revision>
  <dcterms:created xsi:type="dcterms:W3CDTF">2019-04-05T05:52:12Z</dcterms:created>
  <dcterms:modified xsi:type="dcterms:W3CDTF">2021-12-15T03:13:12Z</dcterms:modified>
</cp:coreProperties>
</file>