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264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15-Mar-21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15-03-2021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15-03-2021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15-03-2021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15-03-2021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15-03-2021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15-03-2021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15-03-2021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15032021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983" y="634344"/>
            <a:ext cx="5283892" cy="6046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105" y="498517"/>
            <a:ext cx="5146538" cy="605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7527" y="505744"/>
            <a:ext cx="5199961" cy="6115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7540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561</cp:revision>
  <dcterms:created xsi:type="dcterms:W3CDTF">2019-04-05T05:52:12Z</dcterms:created>
  <dcterms:modified xsi:type="dcterms:W3CDTF">2021-03-15T06:42:41Z</dcterms:modified>
</cp:coreProperties>
</file>