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15-04-2021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15-04-2021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15042021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200" y="622003"/>
            <a:ext cx="5305455" cy="607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477932"/>
            <a:ext cx="5181543" cy="609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69840" y="484944"/>
            <a:ext cx="5235331" cy="615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7697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572</cp:revision>
  <dcterms:created xsi:type="dcterms:W3CDTF">2019-04-05T05:52:12Z</dcterms:created>
  <dcterms:modified xsi:type="dcterms:W3CDTF">2021-04-15T07:17:26Z</dcterms:modified>
</cp:coreProperties>
</file>