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Day1(16042021) and Day2(17042021)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7" cy="45076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19" cy="450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5" cy="616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900" cy="624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900" cy="624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5" y="533400"/>
            <a:ext cx="5242531" cy="296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2885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227</cp:revision>
  <dcterms:created xsi:type="dcterms:W3CDTF">2019-04-05T05:52:12Z</dcterms:created>
  <dcterms:modified xsi:type="dcterms:W3CDTF">2021-04-16T04:16:12Z</dcterms:modified>
</cp:coreProperties>
</file>